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69" r:id="rId16"/>
    <p:sldId id="272" r:id="rId17"/>
    <p:sldId id="270" r:id="rId18"/>
    <p:sldId id="273" r:id="rId19"/>
    <p:sldId id="271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Штурм </a:t>
            </a:r>
            <a:br>
              <a:rPr lang="ru-RU" dirty="0" smtClean="0"/>
            </a:br>
            <a:r>
              <a:rPr lang="ru-RU" dirty="0" smtClean="0"/>
              <a:t>Кёнигсберга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Викторина</a:t>
            </a:r>
          </a:p>
          <a:p>
            <a:r>
              <a:rPr lang="ru-RU" dirty="0" smtClean="0"/>
              <a:t>08 апреля 2022г.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77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781800" cy="1600200"/>
          </a:xfrm>
        </p:spPr>
        <p:txBody>
          <a:bodyPr/>
          <a:lstStyle/>
          <a:p>
            <a:r>
              <a:rPr lang="ru-RU" dirty="0" smtClean="0"/>
              <a:t>Соотношение сил: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641349"/>
              </p:ext>
            </p:extLst>
          </p:nvPr>
        </p:nvGraphicFramePr>
        <p:xfrm>
          <a:off x="755576" y="2348880"/>
          <a:ext cx="75438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2088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u="sng" dirty="0" smtClean="0"/>
                        <a:t>Советские силы: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u="sng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137 тыс. человек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535 танков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2174 самолета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u="sng" dirty="0" smtClean="0"/>
                        <a:t>Немецкие силы: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u="sng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130 тыс. человек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 108 танков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345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781800" cy="16002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Сколько на территории </a:t>
            </a:r>
            <a:r>
              <a:rPr lang="ru-RU" sz="3600" dirty="0" err="1" smtClean="0"/>
              <a:t>Кёнигсбегра</a:t>
            </a:r>
            <a:r>
              <a:rPr lang="ru-RU" sz="3600" dirty="0" smtClean="0"/>
              <a:t> было </a:t>
            </a:r>
            <a:br>
              <a:rPr lang="ru-RU" sz="3600" dirty="0" smtClean="0"/>
            </a:br>
            <a:r>
              <a:rPr lang="ru-RU" sz="3600" u="sng" dirty="0" smtClean="0"/>
              <a:t>крепостных фортов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32856"/>
            <a:ext cx="7543800" cy="3886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000" dirty="0" smtClean="0"/>
              <a:t>10 фортов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 smtClean="0"/>
              <a:t>18 фортов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 smtClean="0"/>
              <a:t>15 фортов 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 smtClean="0"/>
              <a:t>9 фортов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796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781800" cy="160020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Сколько на территории </a:t>
            </a:r>
            <a:r>
              <a:rPr lang="ru-RU" sz="3600" dirty="0" err="1"/>
              <a:t>Кёнигсбегра</a:t>
            </a:r>
            <a:r>
              <a:rPr lang="ru-RU" sz="3600" dirty="0"/>
              <a:t> было </a:t>
            </a:r>
            <a:br>
              <a:rPr lang="ru-RU" sz="3600" dirty="0"/>
            </a:br>
            <a:r>
              <a:rPr lang="ru-RU" sz="3600" u="sng" dirty="0"/>
              <a:t>крепостных фортов</a:t>
            </a:r>
            <a:r>
              <a:rPr lang="ru-RU" sz="36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04864"/>
            <a:ext cx="7543800" cy="3886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4000" dirty="0"/>
              <a:t>10 фортов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/>
              <a:t>18 фортов</a:t>
            </a:r>
          </a:p>
          <a:p>
            <a:pPr>
              <a:buFont typeface="Wingdings" pitchFamily="2" charset="2"/>
              <a:buChar char="q"/>
            </a:pPr>
            <a:r>
              <a:rPr lang="ru-RU" sz="40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15 фортов </a:t>
            </a:r>
            <a:r>
              <a:rPr lang="ru-RU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(12 крупных и 3 скромных)</a:t>
            </a:r>
            <a:endParaRPr lang="ru-RU" sz="4000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4000" dirty="0"/>
              <a:t>9 фортов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38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997824" cy="16002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Какой </a:t>
            </a:r>
            <a:r>
              <a:rPr lang="ru-RU" sz="4400" u="sng" dirty="0" smtClean="0"/>
              <a:t>фронт</a:t>
            </a:r>
            <a:r>
              <a:rPr lang="ru-RU" sz="4400" dirty="0" smtClean="0"/>
              <a:t> советских войск осуществлял штурм: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04864"/>
            <a:ext cx="7543800" cy="3886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dirty="0" smtClean="0"/>
              <a:t>1-й Белорусский фронт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3-й Украинский фронт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3-й Белорусский фронт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3-й Прибалтийский фронт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004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781800" cy="1600200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Какой </a:t>
            </a:r>
            <a:r>
              <a:rPr lang="ru-RU" sz="4000" u="sng" dirty="0"/>
              <a:t>фронт</a:t>
            </a:r>
            <a:r>
              <a:rPr lang="ru-RU" sz="4000" dirty="0"/>
              <a:t> советских войск осуществлял штурм: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04864"/>
            <a:ext cx="7543800" cy="3886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3200" dirty="0" smtClean="0"/>
              <a:t>  1-й </a:t>
            </a:r>
            <a:r>
              <a:rPr lang="ru-RU" sz="3200" dirty="0"/>
              <a:t>Белорусский фронт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  3-й </a:t>
            </a:r>
            <a:r>
              <a:rPr lang="ru-RU" sz="3200" dirty="0"/>
              <a:t>Украинский фронт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  </a:t>
            </a:r>
            <a:r>
              <a:rPr lang="ru-RU" sz="32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3-й </a:t>
            </a:r>
            <a:r>
              <a:rPr lang="ru-RU" sz="32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Белорусский фронт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  3-й </a:t>
            </a:r>
            <a:r>
              <a:rPr lang="ru-RU" sz="3200" dirty="0"/>
              <a:t>Прибалтийский фронт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2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781800" cy="16002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Как называется памятник? Что символизирует?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6306606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07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781800" cy="38884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Памятник 1200 войнам Гвардейской армии СССР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погибших</a:t>
            </a:r>
            <a:r>
              <a:rPr lang="ru-RU" dirty="0" smtClean="0"/>
              <a:t> при штурме Кёнигсберга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25144"/>
            <a:ext cx="7543800" cy="1437928"/>
          </a:xfrm>
        </p:spPr>
        <p:txBody>
          <a:bodyPr>
            <a:normAutofit/>
          </a:bodyPr>
          <a:lstStyle/>
          <a:p>
            <a:r>
              <a:rPr lang="ru-RU" sz="2800" dirty="0"/>
              <a:t>г</a:t>
            </a:r>
            <a:r>
              <a:rPr lang="ru-RU" sz="2800" dirty="0" smtClean="0"/>
              <a:t>. Калининград, Гвардейский проспект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488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Музей – Блиндаж – </a:t>
            </a:r>
            <a:br>
              <a:rPr lang="ru-RU" dirty="0" smtClean="0"/>
            </a:br>
            <a:r>
              <a:rPr lang="ru-RU" dirty="0" smtClean="0"/>
              <a:t>экспозиция…..?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2205038"/>
            <a:ext cx="5181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3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573888" cy="367240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 бункере – БЛИНДАЖ была подписана </a:t>
            </a:r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капитуляция</a:t>
            </a:r>
            <a:r>
              <a:rPr lang="ru-RU" sz="4400" dirty="0" smtClean="0"/>
              <a:t> Кёнигсберга  генералом инфантерии </a:t>
            </a:r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Отто фон </a:t>
            </a:r>
            <a:r>
              <a:rPr lang="ru-RU" sz="4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Ляш</a:t>
            </a:r>
            <a:endParaRPr lang="ru-RU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653136"/>
            <a:ext cx="7543800" cy="1437928"/>
          </a:xfrm>
        </p:spPr>
        <p:txBody>
          <a:bodyPr/>
          <a:lstStyle/>
          <a:p>
            <a:r>
              <a:rPr lang="ru-RU" dirty="0" smtClean="0"/>
              <a:t>г. Калининград, ул. Университетская 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9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Сколько человек получили медаль?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94" y="2133600"/>
            <a:ext cx="57233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9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781800" cy="1600200"/>
          </a:xfrm>
        </p:spPr>
        <p:txBody>
          <a:bodyPr>
            <a:noAutofit/>
          </a:bodyPr>
          <a:lstStyle/>
          <a:p>
            <a:r>
              <a:rPr lang="ru-RU" sz="4400" dirty="0" smtClean="0"/>
              <a:t>Выберите дату Кёнигсбергской операции: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060848"/>
            <a:ext cx="7543800" cy="3886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400" dirty="0" smtClean="0"/>
              <a:t>06-09 апреля 1945 года</a:t>
            </a:r>
          </a:p>
          <a:p>
            <a:pPr>
              <a:buFont typeface="Wingdings" pitchFamily="2" charset="2"/>
              <a:buChar char="q"/>
            </a:pPr>
            <a:r>
              <a:rPr lang="ru-RU" sz="4400" dirty="0" smtClean="0"/>
              <a:t>01-09 апреля 1945 года</a:t>
            </a:r>
          </a:p>
          <a:p>
            <a:pPr>
              <a:buFont typeface="Wingdings" pitchFamily="2" charset="2"/>
              <a:buChar char="q"/>
            </a:pPr>
            <a:r>
              <a:rPr lang="ru-RU" sz="4400" dirty="0" smtClean="0"/>
              <a:t>01-06 апреля 1945 года</a:t>
            </a:r>
          </a:p>
          <a:p>
            <a:pPr>
              <a:buFont typeface="Wingdings" pitchFamily="2" charset="2"/>
              <a:buChar char="q"/>
            </a:pPr>
            <a:r>
              <a:rPr lang="ru-RU" sz="4400" dirty="0" smtClean="0"/>
              <a:t>10-12 апреля 1943 года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6206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 состоянию на 1987г: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856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760 000 человек </a:t>
            </a:r>
            <a:endParaRPr lang="ru-RU" sz="8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6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369596" cy="552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80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781800" cy="1600200"/>
          </a:xfrm>
        </p:spPr>
        <p:txBody>
          <a:bodyPr>
            <a:noAutofit/>
          </a:bodyPr>
          <a:lstStyle/>
          <a:p>
            <a:r>
              <a:rPr lang="ru-RU" sz="4400" dirty="0"/>
              <a:t>Выберите дату Кёнигсбергской операции: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060848"/>
            <a:ext cx="7543800" cy="3886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40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06-09 апреля 1945 года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/>
              <a:t>01-09 апреля 1945 года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/>
              <a:t>01-06 апреля 1945 года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/>
              <a:t>10-12 апреля 1943 года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45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781800" cy="16002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Главнокомандующий Кёнигсбергской операцией советской армии: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32856"/>
            <a:ext cx="7543800" cy="3886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Иван Степанович Конев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Александр Михайлович Василевский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Иван Данилович Черняховский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Константин Константинович Рокоссовский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5641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781800" cy="160020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Главнокомандующий Кёнигсбергской операцией советской армии: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04864"/>
            <a:ext cx="7543800" cy="3886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/>
              <a:t>Иван Степанович Конев</a:t>
            </a:r>
          </a:p>
          <a:p>
            <a:pPr>
              <a:buFont typeface="Wingdings" pitchFamily="2" charset="2"/>
              <a:buChar char="q"/>
            </a:pPr>
            <a:r>
              <a:rPr lang="ru-RU" sz="28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Александр Михайлович Василевский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/>
              <a:t>Иван Данилович Черняховский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/>
              <a:t>Константин Константинович Рокоссовский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8402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781800" cy="16002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Численность </a:t>
            </a:r>
            <a:r>
              <a:rPr lang="ru-RU" sz="3600" u="sng" dirty="0" smtClean="0"/>
              <a:t>советских войск </a:t>
            </a:r>
            <a:r>
              <a:rPr lang="ru-RU" sz="3600" dirty="0" smtClean="0"/>
              <a:t>осуществляющих </a:t>
            </a:r>
            <a:br>
              <a:rPr lang="ru-RU" sz="3600" dirty="0" smtClean="0"/>
            </a:br>
            <a:r>
              <a:rPr lang="ru-RU" sz="3600" dirty="0" smtClean="0"/>
              <a:t>штурм Кёнигсберга: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04864"/>
            <a:ext cx="7543800" cy="3886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355 тыс. человек, 720 танков и 1745 самолетов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435 </a:t>
            </a:r>
            <a:r>
              <a:rPr lang="ru-RU" dirty="0"/>
              <a:t>тыс. человек, </a:t>
            </a:r>
            <a:r>
              <a:rPr lang="ru-RU" dirty="0" smtClean="0"/>
              <a:t>637 </a:t>
            </a:r>
            <a:r>
              <a:rPr lang="ru-RU" dirty="0"/>
              <a:t>танков и </a:t>
            </a:r>
            <a:r>
              <a:rPr lang="ru-RU" dirty="0" smtClean="0"/>
              <a:t>1955 </a:t>
            </a:r>
            <a:r>
              <a:rPr lang="ru-RU" dirty="0"/>
              <a:t>самолетов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190 </a:t>
            </a:r>
            <a:r>
              <a:rPr lang="ru-RU" dirty="0"/>
              <a:t>тыс. человек, </a:t>
            </a:r>
            <a:r>
              <a:rPr lang="ru-RU" dirty="0" smtClean="0"/>
              <a:t>406 </a:t>
            </a:r>
            <a:r>
              <a:rPr lang="ru-RU" dirty="0"/>
              <a:t>танков и </a:t>
            </a:r>
            <a:r>
              <a:rPr lang="ru-RU" dirty="0" smtClean="0"/>
              <a:t>2004 самолета</a:t>
            </a: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137 </a:t>
            </a:r>
            <a:r>
              <a:rPr lang="ru-RU" dirty="0"/>
              <a:t>тыс. человек, </a:t>
            </a:r>
            <a:r>
              <a:rPr lang="ru-RU" dirty="0" smtClean="0"/>
              <a:t>535 </a:t>
            </a:r>
            <a:r>
              <a:rPr lang="ru-RU" dirty="0"/>
              <a:t>танков и </a:t>
            </a:r>
            <a:r>
              <a:rPr lang="ru-RU" dirty="0" smtClean="0"/>
              <a:t>2174 самолета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0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781800" cy="160020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Численность </a:t>
            </a:r>
            <a:r>
              <a:rPr lang="ru-RU" sz="3600" u="sng" dirty="0"/>
              <a:t>советских войск </a:t>
            </a:r>
            <a:r>
              <a:rPr lang="ru-RU" sz="3600" dirty="0"/>
              <a:t>осуществляющих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штурм </a:t>
            </a:r>
            <a:r>
              <a:rPr lang="ru-RU" sz="3600" dirty="0"/>
              <a:t>Кёнигсберга: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04864"/>
            <a:ext cx="7543800" cy="3886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355 </a:t>
            </a:r>
            <a:r>
              <a:rPr lang="ru-RU" dirty="0"/>
              <a:t>тыс. человек, 720 танков и 1745 самолетов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435 тыс. человек, 637 танков и 1955 самолетов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190 тыс. человек, 406 танков и 2004 самолета</a:t>
            </a:r>
          </a:p>
          <a:p>
            <a:pPr>
              <a:buFont typeface="Wingdings" pitchFamily="2" charset="2"/>
              <a:buChar char="q"/>
            </a:pPr>
            <a:r>
              <a:rPr lang="ru-RU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137 тыс. человек, 535 танков и 2174 самолета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70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781800" cy="160020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Численность </a:t>
            </a:r>
            <a:r>
              <a:rPr lang="ru-RU" sz="3600" u="sng" dirty="0" smtClean="0"/>
              <a:t>немецких войск </a:t>
            </a:r>
            <a:r>
              <a:rPr lang="ru-RU" sz="3600" dirty="0" smtClean="0"/>
              <a:t>осуществляющих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штурм Кёнигсберга: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04864"/>
            <a:ext cx="7543800" cy="3886200"/>
          </a:xfrm>
        </p:spPr>
        <p:txBody>
          <a:bodyPr/>
          <a:lstStyle/>
          <a:p>
            <a:pPr marL="0" indent="0">
              <a:buNone/>
            </a:pPr>
            <a:endParaRPr lang="ru-RU" sz="3200" dirty="0" smtClean="0"/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130 тыс. человек и 108 танков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170 </a:t>
            </a:r>
            <a:r>
              <a:rPr lang="ru-RU" sz="3200" dirty="0"/>
              <a:t>тыс. человек и </a:t>
            </a:r>
            <a:r>
              <a:rPr lang="ru-RU" sz="3200" dirty="0" smtClean="0"/>
              <a:t>200 </a:t>
            </a:r>
            <a:r>
              <a:rPr lang="ru-RU" sz="3200" dirty="0"/>
              <a:t>танков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100 </a:t>
            </a:r>
            <a:r>
              <a:rPr lang="ru-RU" sz="3200" dirty="0"/>
              <a:t>тыс. человек и </a:t>
            </a:r>
            <a:r>
              <a:rPr lang="ru-RU" sz="3200" dirty="0" smtClean="0"/>
              <a:t>170 </a:t>
            </a:r>
            <a:r>
              <a:rPr lang="ru-RU" sz="3200" dirty="0"/>
              <a:t>танков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150 </a:t>
            </a:r>
            <a:r>
              <a:rPr lang="ru-RU" sz="3200" dirty="0"/>
              <a:t>тыс. человек и </a:t>
            </a:r>
            <a:r>
              <a:rPr lang="ru-RU" sz="3200" dirty="0" smtClean="0"/>
              <a:t>130 </a:t>
            </a:r>
            <a:r>
              <a:rPr lang="ru-RU" sz="3200" dirty="0"/>
              <a:t>танков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23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781800" cy="160020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Численность </a:t>
            </a:r>
            <a:r>
              <a:rPr lang="ru-RU" sz="3600" u="sng" dirty="0"/>
              <a:t>немецких войск </a:t>
            </a:r>
            <a:r>
              <a:rPr lang="ru-RU" sz="3600" dirty="0"/>
              <a:t>осуществляющих </a:t>
            </a:r>
            <a:br>
              <a:rPr lang="ru-RU" sz="3600" dirty="0"/>
            </a:br>
            <a:r>
              <a:rPr lang="ru-RU" sz="3600" dirty="0"/>
              <a:t>штурм Кёнигсберга: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32856"/>
            <a:ext cx="7543800" cy="3886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32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130 тыс. человек и 108 танков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/>
              <a:t>170 тыс. человек и 200 танков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/>
              <a:t>100 тыс. человек и 170 танков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/>
              <a:t>150 тыс. человек и 130 танков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71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62</TotalTime>
  <Words>397</Words>
  <Application>Microsoft Office PowerPoint</Application>
  <PresentationFormat>Экран (4:3)</PresentationFormat>
  <Paragraphs>84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NewsPrint</vt:lpstr>
      <vt:lpstr>Штурм  Кёнигсберга</vt:lpstr>
      <vt:lpstr>Выберите дату Кёнигсбергской операции:</vt:lpstr>
      <vt:lpstr>Выберите дату Кёнигсбергской операции:</vt:lpstr>
      <vt:lpstr>Главнокомандующий Кёнигсбергской операцией советской армии:</vt:lpstr>
      <vt:lpstr>Главнокомандующий Кёнигсбергской операцией советской армии:</vt:lpstr>
      <vt:lpstr>Численность советских войск осуществляющих  штурм Кёнигсберга:</vt:lpstr>
      <vt:lpstr>Численность советских войск осуществляющих  штурм Кёнигсберга:</vt:lpstr>
      <vt:lpstr>Численность немецких войск осуществляющих  штурм Кёнигсберга:</vt:lpstr>
      <vt:lpstr>Численность немецких войск осуществляющих  штурм Кёнигсберга:</vt:lpstr>
      <vt:lpstr>Соотношение сил:</vt:lpstr>
      <vt:lpstr>Сколько на территории Кёнигсбегра было  крепостных фортов:</vt:lpstr>
      <vt:lpstr>Сколько на территории Кёнигсбегра было  крепостных фортов:</vt:lpstr>
      <vt:lpstr>Какой фронт советских войск осуществлял штурм:</vt:lpstr>
      <vt:lpstr>Какой фронт советских войск осуществлял штурм:</vt:lpstr>
      <vt:lpstr>Как называется памятник? Что символизирует?</vt:lpstr>
      <vt:lpstr>Памятник 1200 войнам Гвардейской армии СССР погибших при штурме Кёнигсберга</vt:lpstr>
      <vt:lpstr>Музей – Блиндаж –  экспозиция…..?</vt:lpstr>
      <vt:lpstr>В бункере – БЛИНДАЖ была подписана капитуляция Кёнигсберга  генералом инфантерии Отто фон Ляш</vt:lpstr>
      <vt:lpstr>Сколько человек получили медаль?</vt:lpstr>
      <vt:lpstr>По состоянию на 1987г: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Штурм  Кёнигсберга</dc:title>
  <dc:creator>Мария Вячеславовна</dc:creator>
  <cp:lastModifiedBy>Ольга</cp:lastModifiedBy>
  <cp:revision>7</cp:revision>
  <dcterms:created xsi:type="dcterms:W3CDTF">2022-04-08T06:36:18Z</dcterms:created>
  <dcterms:modified xsi:type="dcterms:W3CDTF">2022-04-08T07:49:16Z</dcterms:modified>
</cp:coreProperties>
</file>